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5091" autoAdjust="0"/>
  </p:normalViewPr>
  <p:slideViewPr>
    <p:cSldViewPr>
      <p:cViewPr varScale="1">
        <p:scale>
          <a:sx n="98" d="100"/>
          <a:sy n="98" d="100"/>
        </p:scale>
        <p:origin x="26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Δυνατότητες χρηματοδότησης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29C1AF"/>
                </a:solidFill>
              </a:rPr>
              <a:t>Χρηματοδότηση για</a:t>
            </a:r>
            <a:r>
              <a:rPr lang="en-GB" dirty="0" smtClean="0">
                <a:solidFill>
                  <a:srgbClr val="29C1AF"/>
                </a:solidFill>
              </a:rPr>
              <a:t> Start-up</a:t>
            </a:r>
            <a:r>
              <a:rPr lang="en-US" dirty="0" smtClean="0">
                <a:solidFill>
                  <a:srgbClr val="29C1AF"/>
                </a:solidFill>
              </a:rPr>
              <a:t>s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sz="2800" dirty="0"/>
              <a:t>Οι ανάγκες χρηματοδότησης των νεοσύστατων επιχειρήσεων αντιμετωπίζονται στο επιχειρηματικό σχέδιο ή στην ανάπτυξη του επιχειρηματικού μοντέλου, σ</a:t>
            </a:r>
            <a:r>
              <a:rPr lang="el-GR" sz="2800" dirty="0" smtClean="0"/>
              <a:t>το </a:t>
            </a:r>
            <a:r>
              <a:rPr lang="el-GR" sz="2800" dirty="0"/>
              <a:t>οποίο είναι ήδη </a:t>
            </a:r>
            <a:r>
              <a:rPr lang="el-GR" sz="2800" dirty="0" smtClean="0"/>
              <a:t>γνωστά</a:t>
            </a:r>
            <a:r>
              <a:rPr lang="sk-SK" sz="2800" dirty="0" smtClean="0"/>
              <a:t>:</a:t>
            </a:r>
            <a:endParaRPr lang="sk-SK" sz="2800" dirty="0"/>
          </a:p>
          <a:p>
            <a:pPr lvl="1"/>
            <a:r>
              <a:rPr lang="el-GR" sz="2600" dirty="0" smtClean="0"/>
              <a:t>Το μέγεθος της απαιτούμενης χρηματοδότησης</a:t>
            </a:r>
            <a:endParaRPr lang="en-GB" sz="2600" dirty="0"/>
          </a:p>
          <a:p>
            <a:pPr lvl="1"/>
            <a:r>
              <a:rPr lang="el-GR" sz="2600" dirty="0" smtClean="0"/>
              <a:t>για ποιο σκοπό θα χρησιμοποιηθεί</a:t>
            </a:r>
            <a:endParaRPr lang="en-GB" sz="2600" dirty="0"/>
          </a:p>
          <a:p>
            <a:pPr lvl="1"/>
            <a:r>
              <a:rPr lang="el-GR" sz="2600" dirty="0"/>
              <a:t>ένα χρονοδιάγραμμα για το πότε χρειάζονται τα χρήματα</a:t>
            </a:r>
            <a:endParaRPr lang="sk-SK" sz="2600" dirty="0"/>
          </a:p>
          <a:p>
            <a:pPr lvl="1"/>
            <a:r>
              <a:rPr lang="el-GR" sz="2600" dirty="0"/>
              <a:t>τον τρόπο με τον οποίο θα επιστραφούν τα χρήματα και θα εξασφαλίσουν οικονομικές αποδόσεις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</a:t>
            </a:r>
            <a:r>
              <a:rPr lang="el-GR" dirty="0" smtClean="0"/>
              <a:t>ανάγκη </a:t>
            </a:r>
            <a:r>
              <a:rPr lang="el-GR" dirty="0"/>
              <a:t>χρηματοδότησης μπορεί να προκύψει από πολλές επιχειρηματικές </a:t>
            </a:r>
            <a:r>
              <a:rPr lang="el-GR" dirty="0" smtClean="0"/>
              <a:t>ανάγκες</a:t>
            </a:r>
            <a:endParaRPr lang="en-GB" dirty="0" smtClean="0"/>
          </a:p>
          <a:p>
            <a:r>
              <a:rPr lang="el-GR" dirty="0" smtClean="0"/>
              <a:t>Η καθεμιά έχει τα δικά της χαρακτηριστικά</a:t>
            </a:r>
            <a:endParaRPr lang="en-GB" dirty="0"/>
          </a:p>
          <a:p>
            <a:r>
              <a:rPr lang="el-GR" dirty="0"/>
              <a:t>πρέπει να εξετάζονται </a:t>
            </a:r>
            <a:r>
              <a:rPr lang="el-GR" dirty="0" smtClean="0"/>
              <a:t>ξεχωριστά</a:t>
            </a:r>
            <a:r>
              <a:rPr lang="sk-SK" dirty="0" smtClean="0"/>
              <a:t>:</a:t>
            </a:r>
            <a:endParaRPr lang="sk-SK" dirty="0"/>
          </a:p>
          <a:p>
            <a:pPr lvl="1"/>
            <a:r>
              <a:rPr lang="el-GR" dirty="0"/>
              <a:t>η</a:t>
            </a:r>
            <a:r>
              <a:rPr lang="el-GR" dirty="0" smtClean="0"/>
              <a:t> εξασφάλιση μιας σταθερής βάσης </a:t>
            </a:r>
            <a:r>
              <a:rPr lang="el-GR" dirty="0"/>
              <a:t>εισροών κεφαλαίων</a:t>
            </a:r>
            <a:r>
              <a:rPr lang="sk-SK" dirty="0" smtClean="0"/>
              <a:t>,</a:t>
            </a:r>
            <a:endParaRPr lang="en-GB" dirty="0"/>
          </a:p>
          <a:p>
            <a:pPr lvl="1"/>
            <a:r>
              <a:rPr lang="el-GR" dirty="0"/>
              <a:t>κεφαλαιουχικές δαπάνες</a:t>
            </a:r>
            <a:endParaRPr lang="en-GB" dirty="0" smtClean="0"/>
          </a:p>
          <a:p>
            <a:pPr lvl="1"/>
            <a:r>
              <a:rPr lang="el-GR" dirty="0"/>
              <a:t>χρηματοδότηση </a:t>
            </a:r>
            <a:r>
              <a:rPr lang="el-GR" dirty="0" smtClean="0"/>
              <a:t>για παράδειγμα για </a:t>
            </a:r>
            <a:r>
              <a:rPr lang="el-GR" dirty="0"/>
              <a:t>δαπάνες προσωπικού, είδη γραφείου, υποδομές κ.λπ.</a:t>
            </a:r>
            <a:r>
              <a:rPr lang="en-GB" dirty="0" smtClean="0"/>
              <a:t>.</a:t>
            </a:r>
            <a:endParaRPr lang="el-GR" dirty="0" smtClean="0"/>
          </a:p>
          <a:p>
            <a:pPr lvl="1"/>
            <a:r>
              <a:rPr lang="el-GR" dirty="0"/>
              <a:t>τρέχουσες δαπάνες, για </a:t>
            </a:r>
            <a:r>
              <a:rPr lang="el-GR"/>
              <a:t>παράδειγμα </a:t>
            </a:r>
            <a:r>
              <a:rPr lang="el-GR"/>
              <a:t>η</a:t>
            </a:r>
            <a:r>
              <a:rPr lang="el-GR" smtClean="0"/>
              <a:t> </a:t>
            </a:r>
            <a:r>
              <a:rPr lang="el-GR" dirty="0"/>
              <a:t>χρηματοδότηση απαιτήσεων και αποθεμάτων</a:t>
            </a:r>
            <a:endParaRPr lang="en-GB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121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Δυνατότητες χρηματοδότησης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45</cp:revision>
  <dcterms:created xsi:type="dcterms:W3CDTF">2017-03-08T21:43:37Z</dcterms:created>
  <dcterms:modified xsi:type="dcterms:W3CDTF">2018-01-19T08:16:57Z</dcterms:modified>
</cp:coreProperties>
</file>